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3" r:id="rId5"/>
    <p:sldId id="259" r:id="rId6"/>
    <p:sldId id="274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78BE10-635D-320E-E424-6F819B399A63}" v="421" dt="2021-06-02T12:24:42.747"/>
    <p1510:client id="{2C308A41-DD73-F5BC-B84F-53B45E12F37A}" v="3" dt="2021-05-19T12:38:25.073"/>
    <p1510:client id="{1D163583-D985-CD6D-AB95-16B73C84E20D}" v="311" dt="2021-05-19T11:59:51.587"/>
    <p1510:client id="{C60C7A75-0B94-0E0B-6B91-68D1C45121E4}" v="94" dt="2021-05-19T12:13:46.704"/>
    <p1510:client id="{1E6AC99F-806A-2000-A29A-663CA62DD001}" v="216" dt="2021-05-19T12:07:14.941"/>
    <p1510:client id="{B3FC7FA7-8BEF-EADD-2021-BFDCD884F5D7}" v="1" dt="2021-05-19T11:53:36.430"/>
    <p1510:client id="{AAE5CFE2-3EAC-4B47-BE18-A88FA76B3484}" v="136" dt="2021-05-19T11:36:56.480"/>
    <p1510:client id="{DB6884F8-CFEE-FFE5-B117-D97D59A29272}" v="43" dt="2021-05-19T12:17:54.660"/>
    <p1510:client id="{CB6CC99F-5069-2000-BDB1-5B9D5D654B61}" v="37" dt="2021-05-19T12:37:10.371"/>
    <p1510:client id="{EA6CC99F-80A1-2000-FEE9-3798827169CA}" v="79" dt="2021-05-19T12:39:57.221"/>
    <p1510:client id="{F1601933-F0F5-C942-22A5-571CE3830F84}" v="84" dt="2021-05-19T11:54:58.785"/>
    <p1510:client id="{F46BC99F-C00F-2000-D2CF-FD19231D3AD2}" v="125" dt="2021-05-19T12:25:17.543"/>
    <p1510:client id="{FC72574E-2DFD-4040-BDE7-A179D47D542F}" v="718" dt="2021-05-26T11:58:02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3102428"/>
            <a:ext cx="8915399" cy="336223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1152824"/>
            <a:ext cx="8643257" cy="3146897"/>
          </a:xfrm>
        </p:spPr>
        <p:txBody>
          <a:bodyPr>
            <a:normAutofit/>
          </a:bodyPr>
          <a:lstStyle/>
          <a:p>
            <a:pPr algn="ctr"/>
            <a:r>
              <a:rPr lang="en-US" sz="6000" b="1">
                <a:solidFill>
                  <a:schemeClr val="accent5">
                    <a:lumMod val="75000"/>
                  </a:schemeClr>
                </a:solidFill>
                <a:latin typeface="Rockwell Extra Bold"/>
              </a:rPr>
              <a:t>POZOROVÁNÍ KLÍČÍCÍ ROSTLINY</a:t>
            </a:r>
            <a:endParaRPr lang="en-US" sz="6000">
              <a:solidFill>
                <a:schemeClr val="accent5">
                  <a:lumMod val="75000"/>
                </a:schemeClr>
              </a:solidFill>
              <a:latin typeface="Rockwell Extra Bold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E7D41BF-C779-4EEE-B196-909A3381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814" y="3099993"/>
            <a:ext cx="5834331" cy="348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25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859E-36CD-4F67-A28F-046E79EA4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Další</a:t>
            </a:r>
            <a:r>
              <a:rPr lang="en-US" b="1" dirty="0"/>
              <a:t> den </a:t>
            </a:r>
            <a:r>
              <a:rPr lang="en-US" b="1" dirty="0" err="1"/>
              <a:t>vyvětrat</a:t>
            </a:r>
            <a:r>
              <a:rPr lang="en-US" b="1" dirty="0"/>
              <a:t> (</a:t>
            </a:r>
            <a:r>
              <a:rPr lang="en-US" b="1" dirty="0" err="1"/>
              <a:t>kvůli</a:t>
            </a:r>
            <a:r>
              <a:rPr lang="en-US" b="1" dirty="0"/>
              <a:t> </a:t>
            </a:r>
            <a:r>
              <a:rPr lang="en-US" b="1" dirty="0" err="1"/>
              <a:t>kyslíku</a:t>
            </a:r>
            <a:r>
              <a:rPr lang="en-US" b="1" dirty="0"/>
              <a:t>) a </a:t>
            </a:r>
            <a:r>
              <a:rPr lang="en-US" b="1" dirty="0" err="1"/>
              <a:t>zase</a:t>
            </a:r>
            <a:r>
              <a:rPr lang="en-US" b="1" dirty="0"/>
              <a:t> </a:t>
            </a:r>
            <a:r>
              <a:rPr lang="en-US" b="1" dirty="0" err="1"/>
              <a:t>přikrýt</a:t>
            </a:r>
            <a:r>
              <a:rPr lang="en-US" b="1" dirty="0"/>
              <a:t> (aby </a:t>
            </a:r>
            <a:r>
              <a:rPr lang="en-US" b="1" dirty="0" err="1"/>
              <a:t>bylo</a:t>
            </a:r>
            <a:r>
              <a:rPr lang="en-US" b="1" dirty="0"/>
              <a:t> </a:t>
            </a:r>
            <a:r>
              <a:rPr lang="en-US" b="1" dirty="0" err="1"/>
              <a:t>teplo</a:t>
            </a:r>
            <a:r>
              <a:rPr lang="en-US" b="1" dirty="0"/>
              <a:t>)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9097EA4-2176-492A-B29E-298493A550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96712" y="2122714"/>
            <a:ext cx="3260664" cy="3777622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F827749-71CE-4095-B3B0-3CD19E0D1A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09133" y="2126222"/>
            <a:ext cx="3456607" cy="3777622"/>
          </a:xfrm>
        </p:spPr>
      </p:pic>
    </p:spTree>
    <p:extLst>
      <p:ext uri="{BB962C8B-B14F-4D97-AF65-F5344CB8AC3E}">
        <p14:creationId xmlns:p14="http://schemas.microsoft.com/office/powerpoint/2010/main" val="305142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25EBD1-6A3E-4E76-A5B1-BECDF8F28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Třetí den už kořínek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63EB7FA-5822-4265-A0EC-81A7CB8E0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detail</a:t>
            </a:r>
          </a:p>
        </p:txBody>
      </p:sp>
      <p:pic>
        <p:nvPicPr>
          <p:cNvPr id="7" name="Obrázek 7" descr="Obsah obrázku interiér&#10;&#10;Popis se vygeneroval automaticky.">
            <a:extLst>
              <a:ext uri="{FF2B5EF4-FFF2-40B4-BE49-F238E27FC236}">
                <a16:creationId xmlns:a16="http://schemas.microsoft.com/office/drawing/2014/main" id="{0773DE74-DF74-482F-9E9C-2A95401E27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61763" y="2548966"/>
            <a:ext cx="3778585" cy="4199566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5DDBAF1-2711-42F6-A004-5493CD4199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bílý kořínek</a:t>
            </a:r>
          </a:p>
        </p:txBody>
      </p:sp>
      <p:pic>
        <p:nvPicPr>
          <p:cNvPr id="8" name="Obrázek 8" descr="Obsah obrázku interiér, plast, mixér, kuchyňské spotřebiče&#10;&#10;Popis se vygeneroval automaticky.">
            <a:extLst>
              <a:ext uri="{FF2B5EF4-FFF2-40B4-BE49-F238E27FC236}">
                <a16:creationId xmlns:a16="http://schemas.microsoft.com/office/drawing/2014/main" id="{6D7320D5-876A-49F8-9002-D64DAC4ECAF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47837" y="2451793"/>
            <a:ext cx="3632448" cy="4397895"/>
          </a:xfrm>
        </p:spPr>
      </p:pic>
    </p:spTree>
    <p:extLst>
      <p:ext uri="{BB962C8B-B14F-4D97-AF65-F5344CB8AC3E}">
        <p14:creationId xmlns:p14="http://schemas.microsoft.com/office/powerpoint/2010/main" val="2067220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5A3F7-D257-4BF4-8D05-A16C01D1C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5.den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6677C3-7056-4579-8D60-38C573607A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vetší kořeny</a:t>
            </a:r>
          </a:p>
        </p:txBody>
      </p:sp>
      <p:pic>
        <p:nvPicPr>
          <p:cNvPr id="7" name="Obrázek 7" descr="Obsah obrázku interiér, mixér, plast&#10;&#10;Popis se vygeneroval automaticky.">
            <a:extLst>
              <a:ext uri="{FF2B5EF4-FFF2-40B4-BE49-F238E27FC236}">
                <a16:creationId xmlns:a16="http://schemas.microsoft.com/office/drawing/2014/main" id="{F3E0BB87-5425-4134-B1D3-3779643BE4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88695" y="2548966"/>
            <a:ext cx="3611571" cy="335406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DC793F4-2350-4864-AACD-5D1521A6CC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prvoklíček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FFB8FA5F-4231-433C-8183-11E248E26B7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166957" y="2595765"/>
            <a:ext cx="4338674" cy="3254005"/>
          </a:xfrm>
        </p:spPr>
      </p:pic>
    </p:spTree>
    <p:extLst>
      <p:ext uri="{BB962C8B-B14F-4D97-AF65-F5344CB8AC3E}">
        <p14:creationId xmlns:p14="http://schemas.microsoft.com/office/powerpoint/2010/main" val="1227985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44CB65-9CA0-4316-AF0B-EA4E9B5EB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 týdnu se objevuji už pravé lístky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B919BC-5639-4F3A-9B12-1B0AD3F718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patizón</a:t>
            </a:r>
          </a:p>
        </p:txBody>
      </p:sp>
      <p:pic>
        <p:nvPicPr>
          <p:cNvPr id="7" name="Obrázek 7" descr="Obsah obrázku jídlo, stůl, interiér, talíř&#10;&#10;Popis se vygeneroval automaticky.">
            <a:extLst>
              <a:ext uri="{FF2B5EF4-FFF2-40B4-BE49-F238E27FC236}">
                <a16:creationId xmlns:a16="http://schemas.microsoft.com/office/drawing/2014/main" id="{68FDE762-2AE8-4930-9BCE-3E5741B436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49654" y="2548966"/>
            <a:ext cx="3068777" cy="3343622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81E8AE8-335D-47F1-9A04-44798AF3E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slunečnice</a:t>
            </a:r>
          </a:p>
        </p:txBody>
      </p:sp>
      <p:pic>
        <p:nvPicPr>
          <p:cNvPr id="8" name="Obrázek 8" descr="Obsah obrázku interiér, jídlo, nápoje&#10;&#10;Popis se vygeneroval automaticky.">
            <a:extLst>
              <a:ext uri="{FF2B5EF4-FFF2-40B4-BE49-F238E27FC236}">
                <a16:creationId xmlns:a16="http://schemas.microsoft.com/office/drawing/2014/main" id="{C343C33F-174D-4A1B-943D-8F72D346746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734056" y="2545738"/>
            <a:ext cx="2860010" cy="3354060"/>
          </a:xfrm>
        </p:spPr>
      </p:pic>
    </p:spTree>
    <p:extLst>
      <p:ext uri="{BB962C8B-B14F-4D97-AF65-F5344CB8AC3E}">
        <p14:creationId xmlns:p14="http://schemas.microsoft.com/office/powerpoint/2010/main" val="516872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8FF587-7266-4AAD-9117-76157C9CF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Ještě jeden detail</a:t>
            </a:r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97F3BB-E8E6-44C3-BB6F-7147FFAE4F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7" descr="Obsah obrázku talíř, rostlina, čerstvé&#10;&#10;Popis se vygeneroval automaticky.">
            <a:extLst>
              <a:ext uri="{FF2B5EF4-FFF2-40B4-BE49-F238E27FC236}">
                <a16:creationId xmlns:a16="http://schemas.microsoft.com/office/drawing/2014/main" id="{E021EB5B-87EF-4F2C-B9EB-397BF63E0B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45270" y="2548966"/>
            <a:ext cx="3173161" cy="3343622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D7117F2-3C75-42FC-B3D3-F0C968DA8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8" descr="Obsah obrázku interiér, rostlina, zelenina&#10;&#10;Popis se vygeneroval automaticky.">
            <a:extLst>
              <a:ext uri="{FF2B5EF4-FFF2-40B4-BE49-F238E27FC236}">
                <a16:creationId xmlns:a16="http://schemas.microsoft.com/office/drawing/2014/main" id="{1AE4E103-53F8-4A11-BD7F-1892452137F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598357" y="2670998"/>
            <a:ext cx="3340175" cy="3354060"/>
          </a:xfrm>
        </p:spPr>
      </p:pic>
    </p:spTree>
    <p:extLst>
      <p:ext uri="{BB962C8B-B14F-4D97-AF65-F5344CB8AC3E}">
        <p14:creationId xmlns:p14="http://schemas.microsoft.com/office/powerpoint/2010/main" val="3643817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651493-3D9B-47AB-9AD8-7C9B2CD28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269206"/>
            <a:ext cx="8911687" cy="1635794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Po 10 dnech jsou již rostliny připravené na přesazení po jednom do samostatných kelímků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9737A12-AEC5-4181-AE66-6C968EB78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patizón</a:t>
            </a:r>
          </a:p>
        </p:txBody>
      </p:sp>
      <p:pic>
        <p:nvPicPr>
          <p:cNvPr id="8" name="Obrázek 8" descr="Obsah obrázku rostlina, list, zelená, zahrada&#10;&#10;Popis se vygeneroval automaticky.">
            <a:extLst>
              <a:ext uri="{FF2B5EF4-FFF2-40B4-BE49-F238E27FC236}">
                <a16:creationId xmlns:a16="http://schemas.microsoft.com/office/drawing/2014/main" id="{FDF6A7A4-896E-4377-B29A-363DA024A5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20010" y="2548966"/>
            <a:ext cx="3298421" cy="3562827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E7B1065-C8A8-496B-930B-B50818473F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slunečnice</a:t>
            </a:r>
          </a:p>
        </p:txBody>
      </p:sp>
      <p:pic>
        <p:nvPicPr>
          <p:cNvPr id="7" name="Obrázek 7" descr="Obsah obrázku rostlina, květina, list, dřevo&#10;&#10;Popis se vygeneroval automaticky.">
            <a:extLst>
              <a:ext uri="{FF2B5EF4-FFF2-40B4-BE49-F238E27FC236}">
                <a16:creationId xmlns:a16="http://schemas.microsoft.com/office/drawing/2014/main" id="{C4CB41F2-954C-49F4-8FEB-18F3928E555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577480" y="2545738"/>
            <a:ext cx="3496750" cy="3667210"/>
          </a:xfrm>
        </p:spPr>
      </p:pic>
    </p:spTree>
    <p:extLst>
      <p:ext uri="{BB962C8B-B14F-4D97-AF65-F5344CB8AC3E}">
        <p14:creationId xmlns:p14="http://schemas.microsoft.com/office/powerpoint/2010/main" val="75520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43FDC9-7873-48A4-BDDF-CE1DEACF9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000" b="1" dirty="0"/>
              <a:t>Co dál?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F609B8-06B8-49AA-BD7C-B4AA5736C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600" b="1" dirty="0"/>
              <a:t>Až budou rostliny dostatečně silné, vysadím je na školní zahradu</a:t>
            </a:r>
          </a:p>
          <a:p>
            <a:r>
              <a:rPr lang="cs-CZ" sz="3600" b="1" dirty="0"/>
              <a:t>Budu je pozorovat dále - jak rostou</a:t>
            </a:r>
          </a:p>
          <a:p>
            <a:r>
              <a:rPr lang="cs-CZ" sz="3600" b="1" dirty="0"/>
              <a:t>Budu se o ně starat (zalévat, pryč plevel)</a:t>
            </a:r>
          </a:p>
        </p:txBody>
      </p:sp>
    </p:spTree>
    <p:extLst>
      <p:ext uri="{BB962C8B-B14F-4D97-AF65-F5344CB8AC3E}">
        <p14:creationId xmlns:p14="http://schemas.microsoft.com/office/powerpoint/2010/main" val="1837962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3619BE-5B9C-46B7-9249-3A9D6B7F1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000" b="1" dirty="0"/>
              <a:t>Menší kvíz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F074F1-1958-41B1-A04A-9E29953D4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5000" b="1" dirty="0"/>
              <a:t>Jaké rostliny jsem vysel?</a:t>
            </a:r>
          </a:p>
        </p:txBody>
      </p:sp>
    </p:spTree>
    <p:extLst>
      <p:ext uri="{BB962C8B-B14F-4D97-AF65-F5344CB8AC3E}">
        <p14:creationId xmlns:p14="http://schemas.microsoft.com/office/powerpoint/2010/main" val="3986455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F91F4-105E-40A9-A161-A5AB5346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CE9EFF-7AB4-420A-9347-04D983592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349" y="2133600"/>
            <a:ext cx="9823536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5000" b="1" dirty="0"/>
              <a:t>Jakou barvu květu bude mít slunečnice jednoduchá?</a:t>
            </a:r>
          </a:p>
        </p:txBody>
      </p:sp>
    </p:spTree>
    <p:extLst>
      <p:ext uri="{BB962C8B-B14F-4D97-AF65-F5344CB8AC3E}">
        <p14:creationId xmlns:p14="http://schemas.microsoft.com/office/powerpoint/2010/main" val="3559347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F88E33-AB34-48CD-8F01-3DF4D5A12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425" y="2052860"/>
            <a:ext cx="10626187" cy="1365556"/>
          </a:xfrm>
        </p:spPr>
        <p:txBody>
          <a:bodyPr>
            <a:noAutofit/>
          </a:bodyPr>
          <a:lstStyle/>
          <a:p>
            <a:r>
              <a:rPr lang="cs-CZ" sz="5000" b="1" dirty="0"/>
              <a:t>Co budu dále dělat s rostlinami?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8975B1-BC32-4005-B729-D7B4C7141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5934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C7B6E-003B-4A6A-8D2C-B3B484F8D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5">
                    <a:lumMod val="75000"/>
                  </a:schemeClr>
                </a:solidFill>
                <a:ea typeface="+mj-lt"/>
                <a:cs typeface="+mj-lt"/>
              </a:rPr>
              <a:t>POZOROVÁNÍ KLÍČÍCÍ ROSTLINY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B7F5A-9654-44D6-8E04-DFD881F92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charset="2"/>
              <a:buChar char="•"/>
            </a:pPr>
            <a:r>
              <a:rPr lang="en-US" sz="2800" b="1"/>
              <a:t>Toto </a:t>
            </a:r>
            <a:r>
              <a:rPr lang="en-US" sz="2800" b="1" err="1"/>
              <a:t>téma</a:t>
            </a:r>
            <a:r>
              <a:rPr lang="en-US" sz="2800" b="1"/>
              <a:t> </a:t>
            </a:r>
            <a:r>
              <a:rPr lang="en-US" sz="2800" b="1" err="1"/>
              <a:t>jsem</a:t>
            </a:r>
            <a:r>
              <a:rPr lang="en-US" sz="2800" b="1"/>
              <a:t> </a:t>
            </a:r>
            <a:r>
              <a:rPr lang="en-US" sz="2800" b="1" err="1"/>
              <a:t>si</a:t>
            </a:r>
            <a:r>
              <a:rPr lang="en-US" sz="2800" b="1"/>
              <a:t> </a:t>
            </a:r>
            <a:r>
              <a:rPr lang="en-US" sz="2800" b="1" err="1"/>
              <a:t>vybral</a:t>
            </a:r>
            <a:r>
              <a:rPr lang="en-US" sz="2800" b="1"/>
              <a:t>, </a:t>
            </a:r>
            <a:r>
              <a:rPr lang="en-US" sz="2800" b="1" err="1"/>
              <a:t>protože</a:t>
            </a:r>
            <a:r>
              <a:rPr lang="en-US" sz="2800" b="1"/>
              <a:t> </a:t>
            </a:r>
            <a:r>
              <a:rPr lang="en-US" sz="2800" b="1" err="1"/>
              <a:t>mám</a:t>
            </a:r>
            <a:r>
              <a:rPr lang="en-US" sz="2800" b="1"/>
              <a:t> </a:t>
            </a:r>
            <a:r>
              <a:rPr lang="en-US" sz="2800" b="1" err="1"/>
              <a:t>rád</a:t>
            </a:r>
            <a:r>
              <a:rPr lang="en-US" sz="2800" b="1"/>
              <a:t> </a:t>
            </a:r>
            <a:r>
              <a:rPr lang="en-US" sz="2800" b="1" err="1"/>
              <a:t>rostliny</a:t>
            </a:r>
            <a:endParaRPr lang="en-US" sz="2800" b="1"/>
          </a:p>
          <a:p>
            <a:pPr>
              <a:buFont typeface="Arial" charset="2"/>
              <a:buChar char="•"/>
            </a:pPr>
            <a:r>
              <a:rPr lang="en-US" sz="2800" b="1" err="1"/>
              <a:t>Chtěl</a:t>
            </a:r>
            <a:r>
              <a:rPr lang="en-US" sz="2800" b="1"/>
              <a:t> </a:t>
            </a:r>
            <a:r>
              <a:rPr lang="en-US" sz="2800" b="1" err="1"/>
              <a:t>jsem</a:t>
            </a:r>
            <a:r>
              <a:rPr lang="en-US" sz="2800" b="1"/>
              <a:t> je </a:t>
            </a:r>
            <a:r>
              <a:rPr lang="en-US" sz="2800" b="1" err="1"/>
              <a:t>vždy</a:t>
            </a:r>
            <a:r>
              <a:rPr lang="en-US" sz="2800" b="1"/>
              <a:t> </a:t>
            </a:r>
            <a:r>
              <a:rPr lang="en-US" sz="2800" b="1" err="1"/>
              <a:t>pěstovat</a:t>
            </a:r>
            <a:endParaRPr lang="en-US" sz="2800" b="1"/>
          </a:p>
          <a:p>
            <a:pPr>
              <a:buFont typeface="Arial" charset="2"/>
              <a:buChar char="•"/>
            </a:pPr>
            <a:r>
              <a:rPr lang="en-US" sz="2800" b="1" err="1"/>
              <a:t>Využil</a:t>
            </a:r>
            <a:r>
              <a:rPr lang="en-US" sz="2800" b="1"/>
              <a:t> </a:t>
            </a:r>
            <a:r>
              <a:rPr lang="en-US" sz="2800" b="1" err="1"/>
              <a:t>jsem</a:t>
            </a:r>
            <a:r>
              <a:rPr lang="en-US" sz="2800" b="1"/>
              <a:t> </a:t>
            </a:r>
            <a:r>
              <a:rPr lang="en-US" sz="2800" b="1" err="1"/>
              <a:t>možnosti</a:t>
            </a:r>
            <a:r>
              <a:rPr lang="en-US" sz="2800" b="1"/>
              <a:t> </a:t>
            </a:r>
            <a:r>
              <a:rPr lang="en-US" sz="2800" b="1" err="1"/>
              <a:t>paní</a:t>
            </a:r>
            <a:r>
              <a:rPr lang="en-US" sz="2800" b="1"/>
              <a:t> </a:t>
            </a:r>
            <a:r>
              <a:rPr lang="en-US" sz="2800" b="1" err="1"/>
              <a:t>asistentky</a:t>
            </a:r>
            <a:r>
              <a:rPr lang="en-US" sz="2800" b="1"/>
              <a:t>, </a:t>
            </a:r>
            <a:r>
              <a:rPr lang="en-US" sz="2800" b="1" err="1"/>
              <a:t>protože</a:t>
            </a:r>
            <a:r>
              <a:rPr lang="en-US" sz="2800" b="1"/>
              <a:t> </a:t>
            </a:r>
            <a:r>
              <a:rPr lang="en-US" sz="2800" b="1" err="1"/>
              <a:t>květinám</a:t>
            </a:r>
            <a:r>
              <a:rPr lang="en-US" sz="2800" b="1"/>
              <a:t> </a:t>
            </a:r>
            <a:r>
              <a:rPr lang="en-US" sz="2800" b="1" err="1"/>
              <a:t>rozumí</a:t>
            </a:r>
            <a:endParaRPr lang="en-US" sz="2800" b="1"/>
          </a:p>
          <a:p>
            <a:pPr>
              <a:buFont typeface="Arial" charset="2"/>
              <a:buChar char="•"/>
            </a:pPr>
            <a:r>
              <a:rPr lang="en-US" sz="2800" b="1" err="1"/>
              <a:t>Líbí</a:t>
            </a:r>
            <a:r>
              <a:rPr lang="en-US" sz="2800" b="1"/>
              <a:t> se mi, jak </a:t>
            </a:r>
            <a:r>
              <a:rPr lang="en-US" sz="2800" b="1" err="1"/>
              <a:t>celá</a:t>
            </a:r>
            <a:r>
              <a:rPr lang="en-US" sz="2800" b="1"/>
              <a:t> </a:t>
            </a:r>
            <a:r>
              <a:rPr lang="en-US" sz="2800" b="1" err="1"/>
              <a:t>rostlina</a:t>
            </a:r>
            <a:r>
              <a:rPr lang="en-US" sz="2800" b="1"/>
              <a:t> </a:t>
            </a:r>
            <a:r>
              <a:rPr lang="en-US" sz="2800" b="1" err="1"/>
              <a:t>postupně</a:t>
            </a:r>
            <a:r>
              <a:rPr lang="en-US" sz="2800" b="1"/>
              <a:t> </a:t>
            </a:r>
            <a:r>
              <a:rPr lang="en-US" sz="2800" b="1" err="1"/>
              <a:t>roste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2262017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069BB8-22DC-4A31-9909-0B00225F6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851776"/>
            <a:ext cx="8911687" cy="1217390"/>
          </a:xfrm>
        </p:spPr>
        <p:txBody>
          <a:bodyPr>
            <a:normAutofit/>
          </a:bodyPr>
          <a:lstStyle/>
          <a:p>
            <a:pPr algn="ctr"/>
            <a:r>
              <a:rPr lang="cs-CZ" sz="5000" b="1" dirty="0"/>
              <a:t>K čemu se používá </a:t>
            </a:r>
            <a:r>
              <a:rPr lang="cs-CZ" sz="5000" b="1" dirty="0" err="1"/>
              <a:t>patizon</a:t>
            </a:r>
            <a:r>
              <a:rPr lang="cs-CZ" sz="5000" b="1" dirty="0"/>
              <a:t>?</a:t>
            </a:r>
            <a:endParaRPr lang="cs-CZ" b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CEA370-D6B2-4D91-97F0-4AC671295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712" y="3064933"/>
            <a:ext cx="8978900" cy="2846289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202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B1EA15-3F1D-40F7-834F-C63EF87A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212" y="2058750"/>
            <a:ext cx="9931399" cy="1479383"/>
          </a:xfrm>
        </p:spPr>
        <p:txBody>
          <a:bodyPr>
            <a:noAutofit/>
          </a:bodyPr>
          <a:lstStyle/>
          <a:p>
            <a:r>
              <a:rPr lang="cs-CZ" sz="5000" b="1" dirty="0"/>
              <a:t>K čemu se používá slunečnice?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4A9779D-FF82-457F-80B4-74514A7E04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16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B260B-7841-4E5D-9678-8231577EB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err="1">
                <a:solidFill>
                  <a:schemeClr val="accent5">
                    <a:lumMod val="75000"/>
                  </a:schemeClr>
                </a:solidFill>
              </a:rPr>
              <a:t>Patison</a:t>
            </a:r>
            <a:endParaRPr lang="en-US" sz="36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A46128D-0BD4-4284-ACB2-1F838E4E8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1118" y="446088"/>
            <a:ext cx="4928029" cy="541496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C2AD-2998-4548-ACFE-47547F18F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994029" cy="42624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/>
              <a:t> </a:t>
            </a:r>
            <a:r>
              <a:rPr lang="en-US" sz="2800" b="1" dirty="0" err="1"/>
              <a:t>Jsem</a:t>
            </a:r>
            <a:r>
              <a:rPr lang="en-US" sz="2800" b="1" dirty="0"/>
              <a:t> </a:t>
            </a:r>
            <a:r>
              <a:rPr lang="en-US" sz="2800" b="1" dirty="0" err="1"/>
              <a:t>si</a:t>
            </a:r>
            <a:r>
              <a:rPr lang="en-US" sz="2800" b="1" dirty="0"/>
              <a:t> </a:t>
            </a:r>
            <a:r>
              <a:rPr lang="en-US" sz="2800" b="1" dirty="0" err="1"/>
              <a:t>vybral</a:t>
            </a:r>
            <a:r>
              <a:rPr lang="en-US" sz="2800" b="1" dirty="0"/>
              <a:t>, </a:t>
            </a:r>
            <a:r>
              <a:rPr lang="en-US" sz="2800" b="1" dirty="0" err="1"/>
              <a:t>protože</a:t>
            </a:r>
            <a:r>
              <a:rPr lang="en-US" sz="2800" b="1" dirty="0"/>
              <a:t> </a:t>
            </a:r>
            <a:r>
              <a:rPr lang="en-US" sz="2800" b="1" dirty="0" err="1"/>
              <a:t>rychle</a:t>
            </a:r>
            <a:r>
              <a:rPr lang="en-US" sz="2800" b="1" dirty="0"/>
              <a:t> </a:t>
            </a:r>
            <a:r>
              <a:rPr lang="en-US" sz="2800" b="1" dirty="0" err="1"/>
              <a:t>roste</a:t>
            </a:r>
            <a:endParaRPr lang="en-US" sz="2800" b="1"/>
          </a:p>
          <a:p>
            <a:pPr marL="285750" indent="-285750">
              <a:buFont typeface="Arial" charset="2"/>
              <a:buChar char="•"/>
            </a:pPr>
            <a:r>
              <a:rPr lang="en-US" sz="2800" b="1" dirty="0"/>
              <a:t> </a:t>
            </a:r>
            <a:r>
              <a:rPr lang="en-US" sz="2800" b="1" dirty="0" err="1"/>
              <a:t>Podobá</a:t>
            </a:r>
            <a:r>
              <a:rPr lang="en-US" sz="2800" b="1" dirty="0"/>
              <a:t> se </a:t>
            </a:r>
            <a:r>
              <a:rPr lang="en-US" sz="2800" b="1" dirty="0" err="1"/>
              <a:t>cuketě</a:t>
            </a:r>
            <a:endParaRPr lang="en-US" b="1" dirty="0"/>
          </a:p>
          <a:p>
            <a:pPr marL="457200" indent="-457200">
              <a:buFont typeface="Arial" charset="2"/>
              <a:buChar char="•"/>
            </a:pPr>
            <a:r>
              <a:rPr lang="en-US" sz="2800" b="1" dirty="0" err="1"/>
              <a:t>Vypadá</a:t>
            </a:r>
            <a:r>
              <a:rPr lang="en-US" sz="2800" b="1" dirty="0"/>
              <a:t> </a:t>
            </a:r>
            <a:r>
              <a:rPr lang="en-US" sz="2800" b="1" dirty="0" err="1"/>
              <a:t>jako</a:t>
            </a:r>
            <a:r>
              <a:rPr lang="en-US" sz="2800" b="1" dirty="0"/>
              <a:t> </a:t>
            </a:r>
            <a:r>
              <a:rPr lang="en-US" sz="2800" b="1" dirty="0" err="1"/>
              <a:t>korunka</a:t>
            </a:r>
            <a:endParaRPr lang="en-US" b="1" dirty="0" err="1"/>
          </a:p>
        </p:txBody>
      </p:sp>
    </p:spTree>
    <p:extLst>
      <p:ext uri="{BB962C8B-B14F-4D97-AF65-F5344CB8AC3E}">
        <p14:creationId xmlns:p14="http://schemas.microsoft.com/office/powerpoint/2010/main" val="1955617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E8E28E-35CB-46C0-912A-44B260095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000" b="1" dirty="0">
                <a:solidFill>
                  <a:schemeClr val="accent4"/>
                </a:solidFill>
              </a:rPr>
              <a:t>Patison</a:t>
            </a:r>
            <a:endParaRPr lang="cs-CZ">
              <a:solidFill>
                <a:schemeClr val="accent4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19F6FA-8009-4C62-8F98-865C253FB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7712" y="2133600"/>
            <a:ext cx="9486900" cy="377762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charset="2"/>
              <a:buChar char="•"/>
            </a:pPr>
            <a:r>
              <a:rPr lang="cs-CZ" sz="4500" dirty="0"/>
              <a:t>Užití:</a:t>
            </a:r>
          </a:p>
          <a:p>
            <a:pPr>
              <a:buFont typeface="Arial" charset="2"/>
              <a:buChar char="•"/>
            </a:pPr>
            <a:r>
              <a:rPr lang="cs-CZ" sz="4500" dirty="0"/>
              <a:t>Jako cuketa v trojobalu</a:t>
            </a:r>
          </a:p>
          <a:p>
            <a:pPr>
              <a:buFont typeface="Arial" charset="2"/>
              <a:buChar char="•"/>
            </a:pPr>
            <a:r>
              <a:rPr lang="cs-CZ" sz="4500" dirty="0"/>
              <a:t>Na gril</a:t>
            </a:r>
          </a:p>
          <a:p>
            <a:pPr>
              <a:buFont typeface="Arial" charset="2"/>
              <a:buChar char="•"/>
            </a:pPr>
            <a:r>
              <a:rPr lang="cs-CZ" sz="4500" dirty="0"/>
              <a:t>květy v těstíčku</a:t>
            </a:r>
          </a:p>
          <a:p>
            <a:pPr>
              <a:buFont typeface="Arial" charset="2"/>
              <a:buChar char="•"/>
            </a:pPr>
            <a:r>
              <a:rPr lang="cs-CZ" sz="4500" dirty="0"/>
              <a:t>Květy lákají včely</a:t>
            </a:r>
          </a:p>
        </p:txBody>
      </p:sp>
    </p:spTree>
    <p:extLst>
      <p:ext uri="{BB962C8B-B14F-4D97-AF65-F5344CB8AC3E}">
        <p14:creationId xmlns:p14="http://schemas.microsoft.com/office/powerpoint/2010/main" val="3067760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075EF-3341-481E-AD21-32D8219D0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err="1">
                <a:solidFill>
                  <a:schemeClr val="accent5">
                    <a:lumMod val="75000"/>
                  </a:schemeClr>
                </a:solidFill>
              </a:rPr>
              <a:t>Slunečnice</a:t>
            </a:r>
            <a:r>
              <a:rPr lang="en-US" sz="28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err="1">
                <a:solidFill>
                  <a:schemeClr val="accent5">
                    <a:lumMod val="75000"/>
                  </a:schemeClr>
                </a:solidFill>
              </a:rPr>
              <a:t>jednoduchá</a:t>
            </a:r>
            <a:endParaRPr lang="en-US" sz="2800" b="1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2AA3F73-AFA1-44BE-BD6D-717091F60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1118" y="446088"/>
            <a:ext cx="4640482" cy="541496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97DA3-279E-4EA4-8E84-1759666AC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02362" y="1828650"/>
            <a:ext cx="2941529" cy="40323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charset="2"/>
              <a:buChar char="•"/>
            </a:pPr>
            <a:r>
              <a:rPr lang="en-US" sz="2800" b="1" dirty="0" err="1"/>
              <a:t>Pěkná</a:t>
            </a:r>
            <a:r>
              <a:rPr lang="en-US" sz="2800" b="1" dirty="0"/>
              <a:t> </a:t>
            </a:r>
            <a:r>
              <a:rPr lang="en-US" sz="2800" b="1" dirty="0" err="1"/>
              <a:t>pestrá</a:t>
            </a:r>
            <a:r>
              <a:rPr lang="en-US" sz="2800" b="1" dirty="0"/>
              <a:t> </a:t>
            </a:r>
            <a:r>
              <a:rPr lang="en-US" sz="2800" b="1" dirty="0" err="1"/>
              <a:t>semínka</a:t>
            </a:r>
            <a:endParaRPr lang="en-US" sz="2800" b="1" err="1"/>
          </a:p>
          <a:p>
            <a:pPr marL="285750" indent="-285750">
              <a:buFont typeface="Arial" charset="2"/>
              <a:buChar char="•"/>
            </a:pPr>
            <a:r>
              <a:rPr lang="en-US" sz="2800" b="1" dirty="0" err="1"/>
              <a:t>Rychle</a:t>
            </a:r>
            <a:r>
              <a:rPr lang="en-US" sz="2800" b="1" dirty="0"/>
              <a:t> </a:t>
            </a:r>
            <a:r>
              <a:rPr lang="en-US" sz="2800" b="1" dirty="0" err="1"/>
              <a:t>roste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9043D-16CF-45F1-B42D-F8EC95F6DE46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95834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A05E49-9843-4EB2-ACF9-E68607282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000" b="1" dirty="0">
                <a:solidFill>
                  <a:schemeClr val="accent4"/>
                </a:solidFill>
              </a:rPr>
              <a:t>Slunečnice</a:t>
            </a:r>
            <a:endParaRPr lang="cs-CZ" sz="5000">
              <a:solidFill>
                <a:schemeClr val="accent4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B35FEB-7B2E-4D51-80F7-167E6E061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6712" y="1562100"/>
            <a:ext cx="9867900" cy="434912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4500" dirty="0"/>
              <a:t>Užití:</a:t>
            </a:r>
          </a:p>
          <a:p>
            <a:pPr>
              <a:buFont typeface="Arial" charset="2"/>
              <a:buChar char="•"/>
            </a:pPr>
            <a:r>
              <a:rPr lang="cs-CZ" sz="4500" dirty="0"/>
              <a:t>Dělá se z ní olej (ze semínek)</a:t>
            </a:r>
          </a:p>
          <a:p>
            <a:pPr>
              <a:buFont typeface="Arial" charset="2"/>
              <a:buChar char="•"/>
            </a:pPr>
            <a:r>
              <a:rPr lang="cs-CZ" sz="4500" dirty="0"/>
              <a:t>Semínka se jedí (třeba i slané)</a:t>
            </a:r>
          </a:p>
          <a:p>
            <a:pPr>
              <a:buFont typeface="Arial" charset="2"/>
              <a:buChar char="•"/>
            </a:pPr>
            <a:r>
              <a:rPr lang="cs-CZ" sz="4500" dirty="0"/>
              <a:t>Semínka se dávají do pečiva</a:t>
            </a:r>
          </a:p>
          <a:p>
            <a:pPr marL="0" indent="0">
              <a:buNone/>
            </a:pPr>
            <a:r>
              <a:rPr lang="cs-CZ" sz="4500" dirty="0"/>
              <a:t>   ( slunečnicový chléb)</a:t>
            </a:r>
            <a:endParaRPr lang="cs-CZ"/>
          </a:p>
          <a:p>
            <a:pPr>
              <a:buFont typeface="Arial" charset="2"/>
              <a:buChar char="•"/>
            </a:pPr>
            <a:r>
              <a:rPr lang="cs-CZ" sz="4500" dirty="0"/>
              <a:t>V zimě na krmení ptáčků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8071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79C3F-A312-4CFC-B061-4B2F0E248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/>
              <a:t>Dál</a:t>
            </a:r>
            <a:r>
              <a:rPr lang="en-US"/>
              <a:t> </a:t>
            </a:r>
            <a:r>
              <a:rPr lang="en-US" err="1"/>
              <a:t>potřebuji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FAC9A-B6EC-4D81-BE7E-A6D87D712D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err="1"/>
              <a:t>kelímky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40FD998-6ECD-449C-A092-689FAF2CBF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89212" y="2595741"/>
            <a:ext cx="4342893" cy="326051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146E03-B612-44AE-8FB7-7DCC56EF1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err="1"/>
              <a:t>substrát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0CD4DB9D-A83A-4419-B1A2-FE92BDB9126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166957" y="2594096"/>
            <a:ext cx="4338674" cy="3257343"/>
          </a:xfrm>
        </p:spPr>
      </p:pic>
    </p:spTree>
    <p:extLst>
      <p:ext uri="{BB962C8B-B14F-4D97-AF65-F5344CB8AC3E}">
        <p14:creationId xmlns:p14="http://schemas.microsoft.com/office/powerpoint/2010/main" val="2984954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ACC14-5EE8-40F3-AF42-26E817C8A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err="1"/>
              <a:t>Vysetí</a:t>
            </a:r>
            <a:r>
              <a:rPr lang="en-US" sz="2800" b="1"/>
              <a:t> </a:t>
            </a:r>
            <a:r>
              <a:rPr lang="en-US" sz="2800" b="1" err="1"/>
              <a:t>semínek</a:t>
            </a:r>
            <a:r>
              <a:rPr lang="en-US" sz="2800" b="1"/>
              <a:t>, </a:t>
            </a:r>
            <a:r>
              <a:rPr lang="en-US" sz="2800" b="1" err="1"/>
              <a:t>zasypání</a:t>
            </a:r>
            <a:r>
              <a:rPr lang="en-US" sz="2800" b="1"/>
              <a:t> </a:t>
            </a:r>
            <a:r>
              <a:rPr lang="en-US" sz="2800" b="1" err="1"/>
              <a:t>substrátem</a:t>
            </a:r>
            <a:r>
              <a:rPr lang="en-US" sz="2800" b="1"/>
              <a:t>, </a:t>
            </a:r>
            <a:r>
              <a:rPr lang="en-US" sz="2800" b="1" err="1"/>
              <a:t>zalití</a:t>
            </a:r>
            <a:r>
              <a:rPr lang="en-US" sz="2800" b="1"/>
              <a:t> vodou, </a:t>
            </a:r>
            <a:r>
              <a:rPr lang="en-US" sz="2800" b="1" err="1"/>
              <a:t>přikrytí</a:t>
            </a:r>
            <a:endParaRPr lang="en-US" sz="2800" b="1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ADE84DD-6892-4DE8-822E-71D0EEA81E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4838" y="2133600"/>
            <a:ext cx="3569367" cy="3777622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EF3D8BE-3F5D-4E1D-B7B2-6D2BEE9AF3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46332" y="2136883"/>
            <a:ext cx="4558279" cy="3900074"/>
          </a:xfrm>
        </p:spPr>
      </p:pic>
    </p:spTree>
    <p:extLst>
      <p:ext uri="{BB962C8B-B14F-4D97-AF65-F5344CB8AC3E}">
        <p14:creationId xmlns:p14="http://schemas.microsoft.com/office/powerpoint/2010/main" val="554851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0AAB-9067-4226-84A3-0F69B9573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err="1"/>
              <a:t>Druhý</a:t>
            </a:r>
            <a:r>
              <a:rPr lang="en-US" b="1"/>
              <a:t> den </a:t>
            </a:r>
            <a:r>
              <a:rPr lang="en-US" b="1" err="1"/>
              <a:t>orosené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B4BBD0F-7415-46E1-838B-C00F62F5F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9351" y="1455108"/>
            <a:ext cx="7161093" cy="4904963"/>
          </a:xfrm>
        </p:spPr>
      </p:pic>
    </p:spTree>
    <p:extLst>
      <p:ext uri="{BB962C8B-B14F-4D97-AF65-F5344CB8AC3E}">
        <p14:creationId xmlns:p14="http://schemas.microsoft.com/office/powerpoint/2010/main" val="292183341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TM00001235</Template>
  <TotalTime>1</TotalTime>
  <Words>213</Words>
  <Application>Microsoft Office PowerPoint</Application>
  <PresentationFormat>Širokoúhlá obrazovka</PresentationFormat>
  <Paragraphs>56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Century Gothic</vt:lpstr>
      <vt:lpstr>Rockwell Extra Bold</vt:lpstr>
      <vt:lpstr>Wingdings 3</vt:lpstr>
      <vt:lpstr>Wisp</vt:lpstr>
      <vt:lpstr>Prezentace aplikace PowerPoint</vt:lpstr>
      <vt:lpstr>POZOROVÁNÍ KLÍČÍCÍ ROSTLINY</vt:lpstr>
      <vt:lpstr>Patison</vt:lpstr>
      <vt:lpstr>Patison</vt:lpstr>
      <vt:lpstr>Slunečnice jednoduchá</vt:lpstr>
      <vt:lpstr>Slunečnice</vt:lpstr>
      <vt:lpstr>Dál potřebuji</vt:lpstr>
      <vt:lpstr>Vysetí semínek, zasypání substrátem, zalití vodou, přikrytí</vt:lpstr>
      <vt:lpstr>Druhý den orosené</vt:lpstr>
      <vt:lpstr>Další den vyvětrat (kvůli kyslíku) a zase přikrýt (aby bylo teplo)</vt:lpstr>
      <vt:lpstr>Třetí den už kořínek</vt:lpstr>
      <vt:lpstr>5.den</vt:lpstr>
      <vt:lpstr>Po týdnu se objevuji už pravé lístky</vt:lpstr>
      <vt:lpstr>Ještě jeden detail</vt:lpstr>
      <vt:lpstr>Po 10 dnech jsou již rostliny připravené na přesazení po jednom do samostatných kelímků</vt:lpstr>
      <vt:lpstr>Co dál?</vt:lpstr>
      <vt:lpstr>Menší kvíz</vt:lpstr>
      <vt:lpstr>Prezentace aplikace PowerPoint</vt:lpstr>
      <vt:lpstr>Co budu dále dělat s rostlinami?</vt:lpstr>
      <vt:lpstr>K čemu se používá patizon?</vt:lpstr>
      <vt:lpstr>K čemu se používá slunečnice?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Radana Zubatá</dc:creator>
  <cp:lastModifiedBy>Radana Zubatá</cp:lastModifiedBy>
  <cp:revision>167</cp:revision>
  <dcterms:created xsi:type="dcterms:W3CDTF">2021-05-19T11:32:11Z</dcterms:created>
  <dcterms:modified xsi:type="dcterms:W3CDTF">2021-06-28T10:31:11Z</dcterms:modified>
</cp:coreProperties>
</file>